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2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0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2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5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8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7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0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4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0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CE0CF-1075-4529-85BB-34FB69CF47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54063-3671-4A20-8485-4BFB64D27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Hold both points at the same time as you repeat the trauma release statements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Trauma point on the right foot, hold with left hand fingers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Trauma Point on the forehead.  Hold with right index finger</a:t>
            </a:r>
          </a:p>
          <a:p>
            <a:endParaRPr lang="en-US" dirty="0"/>
          </a:p>
        </p:txBody>
      </p:sp>
      <p:pic>
        <p:nvPicPr>
          <p:cNvPr id="7" name="Content Placeholder 3"/>
          <p:cNvPicPr>
            <a:picLocks noGrp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90800"/>
            <a:ext cx="3200400" cy="299673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Content Placeholder 4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586" y="2747746"/>
            <a:ext cx="2589415" cy="2805545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117765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Hold both points at the same time as you repeat the trauma release statements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2014-05-19T07:03:52Z</dcterms:created>
  <dcterms:modified xsi:type="dcterms:W3CDTF">2014-07-10T22:17:11Z</dcterms:modified>
</cp:coreProperties>
</file>